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60" r:id="rId7"/>
    <p:sldId id="261" r:id="rId8"/>
    <p:sldId id="262" r:id="rId9"/>
    <p:sldId id="266" r:id="rId10"/>
    <p:sldId id="267" r:id="rId11"/>
    <p:sldId id="273" r:id="rId12"/>
    <p:sldId id="271" r:id="rId13"/>
    <p:sldId id="272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89FA4-1EE9-BE80-6853-2BF88135FAA1}" v="174" dt="2024-11-25T23:41:26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November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November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Babe_Ruth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Initial HTTP request take a little longer than normal because of AWS Lambda cold start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Scalable as more HTTP requests come in, Lambda is able to scale out.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Further visualization functionality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Apply authorization and authentication for requests for backend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/>
          </a:bodyPr>
          <a:lstStyle/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0701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>
                <a:ea typeface="+mn-lt"/>
                <a:cs typeface="+mn-lt"/>
              </a:rPr>
              <a:t>Interaction between a React frontend and a Flask API backend via REST API requests and responses.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/>
              <a:t>Serverless Framework (integrated with React and Flask)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Lambda functions for backend handling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CloudFormation</a:t>
            </a:r>
            <a:r>
              <a:rPr lang="en-US"/>
              <a:t> for CI/CD pipeline for deployment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Webpage developed in JavaScript with React</a:t>
            </a:r>
          </a:p>
          <a:p>
            <a:r>
              <a:rPr lang="en-US"/>
              <a:t>React components to build out visualization tool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/>
              <a:t>Vite for application build for frontend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407</Words>
  <Application>Microsoft Office PowerPoint</Application>
  <PresentationFormat>Widescreen</PresentationFormat>
  <Paragraphs>47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BlobVTI</vt:lpstr>
      <vt:lpstr>Static Website Hosting on AWS</vt:lpstr>
      <vt:lpstr>Dataset Background</vt:lpstr>
      <vt:lpstr>PowerPoint Presentation</vt:lpstr>
      <vt:lpstr>Problem</vt:lpstr>
      <vt:lpstr>Solution</vt:lpstr>
      <vt:lpstr>Backend Tools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54</cp:revision>
  <dcterms:created xsi:type="dcterms:W3CDTF">2024-11-15T14:30:00Z</dcterms:created>
  <dcterms:modified xsi:type="dcterms:W3CDTF">2024-11-25T23:42:20Z</dcterms:modified>
</cp:coreProperties>
</file>

<file path=docProps/thumbnail.jpeg>
</file>